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783B-D40C-4A47-A553-A8152681050B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6AA8-3C7F-4206-97A2-6AFE1060E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39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783B-D40C-4A47-A553-A8152681050B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6AA8-3C7F-4206-97A2-6AFE1060E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78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783B-D40C-4A47-A553-A8152681050B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6AA8-3C7F-4206-97A2-6AFE1060E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46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783B-D40C-4A47-A553-A8152681050B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6AA8-3C7F-4206-97A2-6AFE1060E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17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783B-D40C-4A47-A553-A8152681050B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6AA8-3C7F-4206-97A2-6AFE1060E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74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783B-D40C-4A47-A553-A8152681050B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6AA8-3C7F-4206-97A2-6AFE1060E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18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783B-D40C-4A47-A553-A8152681050B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6AA8-3C7F-4206-97A2-6AFE1060E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85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783B-D40C-4A47-A553-A8152681050B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6AA8-3C7F-4206-97A2-6AFE1060E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35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783B-D40C-4A47-A553-A8152681050B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6AA8-3C7F-4206-97A2-6AFE1060E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55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783B-D40C-4A47-A553-A8152681050B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6AA8-3C7F-4206-97A2-6AFE1060E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60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783B-D40C-4A47-A553-A8152681050B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6AA8-3C7F-4206-97A2-6AFE1060E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14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0783B-D40C-4A47-A553-A8152681050B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26AA8-3C7F-4206-97A2-6AFE1060E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84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83" y="-35258"/>
            <a:ext cx="9180513" cy="6893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775" y="6639020"/>
            <a:ext cx="4829175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596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91805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363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80513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376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560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60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60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0</Words>
  <Application>Microsoft Office PowerPoint</Application>
  <PresentationFormat>画面に合わせる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owner</cp:lastModifiedBy>
  <cp:revision>13</cp:revision>
  <dcterms:created xsi:type="dcterms:W3CDTF">2014-06-21T12:44:41Z</dcterms:created>
  <dcterms:modified xsi:type="dcterms:W3CDTF">2014-06-22T08:05:52Z</dcterms:modified>
</cp:coreProperties>
</file>